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  <p:sldMasterId id="2147483648" r:id="rId2"/>
  </p:sldMasterIdLst>
  <p:sldIdLst>
    <p:sldId id="257" r:id="rId3"/>
    <p:sldId id="263" r:id="rId4"/>
    <p:sldId id="259" r:id="rId5"/>
    <p:sldId id="260" r:id="rId6"/>
    <p:sldId id="261" r:id="rId7"/>
    <p:sldId id="273" r:id="rId8"/>
    <p:sldId id="274" r:id="rId9"/>
    <p:sldId id="275" r:id="rId10"/>
    <p:sldId id="258" r:id="rId11"/>
    <p:sldId id="276" r:id="rId12"/>
    <p:sldId id="277" r:id="rId13"/>
    <p:sldId id="27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6B8DD2-74E0-D213-9FBE-3B66843EC5B5}" v="5" dt="2021-11-12T14:10:16.745"/>
    <p1510:client id="{9A525777-B2FB-4243-8DAD-A156BEA9B47F}" v="71" dt="2021-11-09T11:13:12.407"/>
    <p1510:client id="{C4A7CB55-B91B-61BD-9566-FA53C020C4BE}" v="5" dt="2021-11-12T15:00:38.1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uela Lezaire" userId="S::m.lezaire@opspoor.nl::7797da35-e01e-4343-ab06-b5e325ef38d0" providerId="AD" clId="Web-{376B8DD2-74E0-D213-9FBE-3B66843EC5B5}"/>
    <pc:docChg chg="addSld modSld">
      <pc:chgData name="Manuela Lezaire" userId="S::m.lezaire@opspoor.nl::7797da35-e01e-4343-ab06-b5e325ef38d0" providerId="AD" clId="Web-{376B8DD2-74E0-D213-9FBE-3B66843EC5B5}" dt="2021-11-12T14:10:22.980" v="7"/>
      <pc:docMkLst>
        <pc:docMk/>
      </pc:docMkLst>
      <pc:sldChg chg="addSp delSp modSp mod setBg">
        <pc:chgData name="Manuela Lezaire" userId="S::m.lezaire@opspoor.nl::7797da35-e01e-4343-ab06-b5e325ef38d0" providerId="AD" clId="Web-{376B8DD2-74E0-D213-9FBE-3B66843EC5B5}" dt="2021-11-12T14:08:35.446" v="1"/>
        <pc:sldMkLst>
          <pc:docMk/>
          <pc:sldMk cId="3387564541" sldId="258"/>
        </pc:sldMkLst>
        <pc:spChg chg="del">
          <ac:chgData name="Manuela Lezaire" userId="S::m.lezaire@opspoor.nl::7797da35-e01e-4343-ab06-b5e325ef38d0" providerId="AD" clId="Web-{376B8DD2-74E0-D213-9FBE-3B66843EC5B5}" dt="2021-11-12T14:08:35.446" v="1"/>
          <ac:spMkLst>
            <pc:docMk/>
            <pc:sldMk cId="3387564541" sldId="258"/>
            <ac:spMk id="2" creationId="{AD2D80FF-6B2C-4F92-B81B-7F396AD8616D}"/>
          </ac:spMkLst>
        </pc:spChg>
        <pc:spChg chg="del">
          <ac:chgData name="Manuela Lezaire" userId="S::m.lezaire@opspoor.nl::7797da35-e01e-4343-ab06-b5e325ef38d0" providerId="AD" clId="Web-{376B8DD2-74E0-D213-9FBE-3B66843EC5B5}" dt="2021-11-12T14:08:32.102" v="0"/>
          <ac:spMkLst>
            <pc:docMk/>
            <pc:sldMk cId="3387564541" sldId="258"/>
            <ac:spMk id="3" creationId="{157493A4-F12B-4378-90D3-2B604014003C}"/>
          </ac:spMkLst>
        </pc:spChg>
        <pc:grpChg chg="add">
          <ac:chgData name="Manuela Lezaire" userId="S::m.lezaire@opspoor.nl::7797da35-e01e-4343-ab06-b5e325ef38d0" providerId="AD" clId="Web-{376B8DD2-74E0-D213-9FBE-3B66843EC5B5}" dt="2021-11-12T14:08:35.446" v="1"/>
          <ac:grpSpMkLst>
            <pc:docMk/>
            <pc:sldMk cId="3387564541" sldId="258"/>
            <ac:grpSpMk id="9" creationId="{6CE6E43D-FC44-4F15-89C6-7C08E9BDC3FF}"/>
          </ac:grpSpMkLst>
        </pc:grpChg>
        <pc:picChg chg="add mod ord">
          <ac:chgData name="Manuela Lezaire" userId="S::m.lezaire@opspoor.nl::7797da35-e01e-4343-ab06-b5e325ef38d0" providerId="AD" clId="Web-{376B8DD2-74E0-D213-9FBE-3B66843EC5B5}" dt="2021-11-12T14:08:35.446" v="1"/>
          <ac:picMkLst>
            <pc:docMk/>
            <pc:sldMk cId="3387564541" sldId="258"/>
            <ac:picMk id="4" creationId="{90E7AF14-7AD5-45FF-9043-E372D80A9BDF}"/>
          </ac:picMkLst>
        </pc:picChg>
      </pc:sldChg>
      <pc:sldChg chg="addSp delSp modSp new mod setBg">
        <pc:chgData name="Manuela Lezaire" userId="S::m.lezaire@opspoor.nl::7797da35-e01e-4343-ab06-b5e325ef38d0" providerId="AD" clId="Web-{376B8DD2-74E0-D213-9FBE-3B66843EC5B5}" dt="2021-11-12T14:09:28.494" v="4"/>
        <pc:sldMkLst>
          <pc:docMk/>
          <pc:sldMk cId="2962812684" sldId="276"/>
        </pc:sldMkLst>
        <pc:spChg chg="del">
          <ac:chgData name="Manuela Lezaire" userId="S::m.lezaire@opspoor.nl::7797da35-e01e-4343-ab06-b5e325ef38d0" providerId="AD" clId="Web-{376B8DD2-74E0-D213-9FBE-3B66843EC5B5}" dt="2021-11-12T14:09:28.494" v="4"/>
          <ac:spMkLst>
            <pc:docMk/>
            <pc:sldMk cId="2962812684" sldId="276"/>
            <ac:spMk id="2" creationId="{28556D29-45AF-4611-8915-2903E35E7C7E}"/>
          </ac:spMkLst>
        </pc:spChg>
        <pc:spChg chg="del">
          <ac:chgData name="Manuela Lezaire" userId="S::m.lezaire@opspoor.nl::7797da35-e01e-4343-ab06-b5e325ef38d0" providerId="AD" clId="Web-{376B8DD2-74E0-D213-9FBE-3B66843EC5B5}" dt="2021-11-12T14:09:25.697" v="3"/>
          <ac:spMkLst>
            <pc:docMk/>
            <pc:sldMk cId="2962812684" sldId="276"/>
            <ac:spMk id="3" creationId="{AFF1E761-EA59-4A18-B708-57B8ED1BA5D8}"/>
          </ac:spMkLst>
        </pc:spChg>
        <pc:grpChg chg="add">
          <ac:chgData name="Manuela Lezaire" userId="S::m.lezaire@opspoor.nl::7797da35-e01e-4343-ab06-b5e325ef38d0" providerId="AD" clId="Web-{376B8DD2-74E0-D213-9FBE-3B66843EC5B5}" dt="2021-11-12T14:09:28.494" v="4"/>
          <ac:grpSpMkLst>
            <pc:docMk/>
            <pc:sldMk cId="2962812684" sldId="276"/>
            <ac:grpSpMk id="9" creationId="{6CE6E43D-FC44-4F15-89C6-7C08E9BDC3FF}"/>
          </ac:grpSpMkLst>
        </pc:grpChg>
        <pc:picChg chg="add mod ord">
          <ac:chgData name="Manuela Lezaire" userId="S::m.lezaire@opspoor.nl::7797da35-e01e-4343-ab06-b5e325ef38d0" providerId="AD" clId="Web-{376B8DD2-74E0-D213-9FBE-3B66843EC5B5}" dt="2021-11-12T14:09:28.494" v="4"/>
          <ac:picMkLst>
            <pc:docMk/>
            <pc:sldMk cId="2962812684" sldId="276"/>
            <ac:picMk id="4" creationId="{29481DAE-FB78-4EFF-B2C6-F6D03390644E}"/>
          </ac:picMkLst>
        </pc:picChg>
      </pc:sldChg>
      <pc:sldChg chg="addSp delSp modSp new mod setBg">
        <pc:chgData name="Manuela Lezaire" userId="S::m.lezaire@opspoor.nl::7797da35-e01e-4343-ab06-b5e325ef38d0" providerId="AD" clId="Web-{376B8DD2-74E0-D213-9FBE-3B66843EC5B5}" dt="2021-11-12T14:10:22.980" v="7"/>
        <pc:sldMkLst>
          <pc:docMk/>
          <pc:sldMk cId="2521178785" sldId="277"/>
        </pc:sldMkLst>
        <pc:spChg chg="del">
          <ac:chgData name="Manuela Lezaire" userId="S::m.lezaire@opspoor.nl::7797da35-e01e-4343-ab06-b5e325ef38d0" providerId="AD" clId="Web-{376B8DD2-74E0-D213-9FBE-3B66843EC5B5}" dt="2021-11-12T14:10:22.980" v="7"/>
          <ac:spMkLst>
            <pc:docMk/>
            <pc:sldMk cId="2521178785" sldId="277"/>
            <ac:spMk id="2" creationId="{83D82FEF-CD45-4A74-880C-D1695DBE7AA2}"/>
          </ac:spMkLst>
        </pc:spChg>
        <pc:spChg chg="del">
          <ac:chgData name="Manuela Lezaire" userId="S::m.lezaire@opspoor.nl::7797da35-e01e-4343-ab06-b5e325ef38d0" providerId="AD" clId="Web-{376B8DD2-74E0-D213-9FBE-3B66843EC5B5}" dt="2021-11-12T14:10:16.745" v="6"/>
          <ac:spMkLst>
            <pc:docMk/>
            <pc:sldMk cId="2521178785" sldId="277"/>
            <ac:spMk id="3" creationId="{E222F90D-813F-4348-9F13-5A7758029029}"/>
          </ac:spMkLst>
        </pc:spChg>
        <pc:spChg chg="add">
          <ac:chgData name="Manuela Lezaire" userId="S::m.lezaire@opspoor.nl::7797da35-e01e-4343-ab06-b5e325ef38d0" providerId="AD" clId="Web-{376B8DD2-74E0-D213-9FBE-3B66843EC5B5}" dt="2021-11-12T14:10:22.980" v="7"/>
          <ac:spMkLst>
            <pc:docMk/>
            <pc:sldMk cId="2521178785" sldId="277"/>
            <ac:spMk id="21" creationId="{03E8462A-FEBA-4848-81CC-3F8DA3E477BE}"/>
          </ac:spMkLst>
        </pc:spChg>
        <pc:spChg chg="add">
          <ac:chgData name="Manuela Lezaire" userId="S::m.lezaire@opspoor.nl::7797da35-e01e-4343-ab06-b5e325ef38d0" providerId="AD" clId="Web-{376B8DD2-74E0-D213-9FBE-3B66843EC5B5}" dt="2021-11-12T14:10:22.980" v="7"/>
          <ac:spMkLst>
            <pc:docMk/>
            <pc:sldMk cId="2521178785" sldId="277"/>
            <ac:spMk id="34" creationId="{7941F9B1-B01B-4A84-89D9-B169AEB4E456}"/>
          </ac:spMkLst>
        </pc:spChg>
        <pc:grpChg chg="add">
          <ac:chgData name="Manuela Lezaire" userId="S::m.lezaire@opspoor.nl::7797da35-e01e-4343-ab06-b5e325ef38d0" providerId="AD" clId="Web-{376B8DD2-74E0-D213-9FBE-3B66843EC5B5}" dt="2021-11-12T14:10:22.980" v="7"/>
          <ac:grpSpMkLst>
            <pc:docMk/>
            <pc:sldMk cId="2521178785" sldId="277"/>
            <ac:grpSpMk id="9" creationId="{A4D026A2-7476-44B0-9648-BB98882F7BA3}"/>
          </ac:grpSpMkLst>
        </pc:grpChg>
        <pc:grpChg chg="add">
          <ac:chgData name="Manuela Lezaire" userId="S::m.lezaire@opspoor.nl::7797da35-e01e-4343-ab06-b5e325ef38d0" providerId="AD" clId="Web-{376B8DD2-74E0-D213-9FBE-3B66843EC5B5}" dt="2021-11-12T14:10:22.980" v="7"/>
          <ac:grpSpMkLst>
            <pc:docMk/>
            <pc:sldMk cId="2521178785" sldId="277"/>
            <ac:grpSpMk id="23" creationId="{2109F83F-40FE-4DB3-84CC-09FB3340D06D}"/>
          </ac:grpSpMkLst>
        </pc:grpChg>
        <pc:picChg chg="add mod ord">
          <ac:chgData name="Manuela Lezaire" userId="S::m.lezaire@opspoor.nl::7797da35-e01e-4343-ab06-b5e325ef38d0" providerId="AD" clId="Web-{376B8DD2-74E0-D213-9FBE-3B66843EC5B5}" dt="2021-11-12T14:10:22.980" v="7"/>
          <ac:picMkLst>
            <pc:docMk/>
            <pc:sldMk cId="2521178785" sldId="277"/>
            <ac:picMk id="4" creationId="{FFCA3F1C-9559-43C7-959B-14502A335D5F}"/>
          </ac:picMkLst>
        </pc:picChg>
      </pc:sldChg>
    </pc:docChg>
  </pc:docChgLst>
  <pc:docChgLst>
    <pc:chgData name="Manuela Lezaire" userId="S::m.lezaire@opspoor.nl::7797da35-e01e-4343-ab06-b5e325ef38d0" providerId="AD" clId="Web-{9A525777-B2FB-4243-8DAD-A156BEA9B47F}"/>
    <pc:docChg chg="addSld delSld modSld sldOrd addMainMaster modMainMaster">
      <pc:chgData name="Manuela Lezaire" userId="S::m.lezaire@opspoor.nl::7797da35-e01e-4343-ab06-b5e325ef38d0" providerId="AD" clId="Web-{9A525777-B2FB-4243-8DAD-A156BEA9B47F}" dt="2021-11-09T11:13:12.407" v="61"/>
      <pc:docMkLst>
        <pc:docMk/>
      </pc:docMkLst>
      <pc:sldChg chg="addSp del">
        <pc:chgData name="Manuela Lezaire" userId="S::m.lezaire@opspoor.nl::7797da35-e01e-4343-ab06-b5e325ef38d0" providerId="AD" clId="Web-{9A525777-B2FB-4243-8DAD-A156BEA9B47F}" dt="2021-11-09T11:05:59.829" v="13"/>
        <pc:sldMkLst>
          <pc:docMk/>
          <pc:sldMk cId="3351439039" sldId="256"/>
        </pc:sldMkLst>
        <pc:spChg chg="add">
          <ac:chgData name="Manuela Lezaire" userId="S::m.lezaire@opspoor.nl::7797da35-e01e-4343-ab06-b5e325ef38d0" providerId="AD" clId="Web-{9A525777-B2FB-4243-8DAD-A156BEA9B47F}" dt="2021-11-09T11:05:24.671" v="0"/>
          <ac:spMkLst>
            <pc:docMk/>
            <pc:sldMk cId="3351439039" sldId="256"/>
            <ac:spMk id="4" creationId="{D28C9BD8-FB3D-4A22-80FB-7D069E79D6FB}"/>
          </ac:spMkLst>
        </pc:spChg>
      </pc:sldChg>
      <pc:sldChg chg="modSp add">
        <pc:chgData name="Manuela Lezaire" userId="S::m.lezaire@opspoor.nl::7797da35-e01e-4343-ab06-b5e325ef38d0" providerId="AD" clId="Web-{9A525777-B2FB-4243-8DAD-A156BEA9B47F}" dt="2021-11-09T11:05:56.673" v="12" actId="20577"/>
        <pc:sldMkLst>
          <pc:docMk/>
          <pc:sldMk cId="2038168923" sldId="257"/>
        </pc:sldMkLst>
        <pc:spChg chg="mod">
          <ac:chgData name="Manuela Lezaire" userId="S::m.lezaire@opspoor.nl::7797da35-e01e-4343-ab06-b5e325ef38d0" providerId="AD" clId="Web-{9A525777-B2FB-4243-8DAD-A156BEA9B47F}" dt="2021-11-09T11:05:56.673" v="12" actId="20577"/>
          <ac:spMkLst>
            <pc:docMk/>
            <pc:sldMk cId="2038168923" sldId="257"/>
            <ac:spMk id="6" creationId="{3BC19D5C-20CB-4581-8595-216D52A1EFFA}"/>
          </ac:spMkLst>
        </pc:spChg>
      </pc:sldChg>
      <pc:sldChg chg="new">
        <pc:chgData name="Manuela Lezaire" userId="S::m.lezaire@opspoor.nl::7797da35-e01e-4343-ab06-b5e325ef38d0" providerId="AD" clId="Web-{9A525777-B2FB-4243-8DAD-A156BEA9B47F}" dt="2021-11-09T11:06:04.549" v="14"/>
        <pc:sldMkLst>
          <pc:docMk/>
          <pc:sldMk cId="3387564541" sldId="258"/>
        </pc:sldMkLst>
      </pc:sldChg>
      <pc:sldChg chg="add ord">
        <pc:chgData name="Manuela Lezaire" userId="S::m.lezaire@opspoor.nl::7797da35-e01e-4343-ab06-b5e325ef38d0" providerId="AD" clId="Web-{9A525777-B2FB-4243-8DAD-A156BEA9B47F}" dt="2021-11-09T11:06:19.628" v="16"/>
        <pc:sldMkLst>
          <pc:docMk/>
          <pc:sldMk cId="2372895571" sldId="259"/>
        </pc:sldMkLst>
      </pc:sldChg>
      <pc:sldChg chg="add ord">
        <pc:chgData name="Manuela Lezaire" userId="S::m.lezaire@opspoor.nl::7797da35-e01e-4343-ab06-b5e325ef38d0" providerId="AD" clId="Web-{9A525777-B2FB-4243-8DAD-A156BEA9B47F}" dt="2021-11-09T11:06:37.864" v="18"/>
        <pc:sldMkLst>
          <pc:docMk/>
          <pc:sldMk cId="3304453567" sldId="260"/>
        </pc:sldMkLst>
      </pc:sldChg>
      <pc:sldChg chg="add ord">
        <pc:chgData name="Manuela Lezaire" userId="S::m.lezaire@opspoor.nl::7797da35-e01e-4343-ab06-b5e325ef38d0" providerId="AD" clId="Web-{9A525777-B2FB-4243-8DAD-A156BEA9B47F}" dt="2021-11-09T11:06:52.505" v="20"/>
        <pc:sldMkLst>
          <pc:docMk/>
          <pc:sldMk cId="1368386237" sldId="261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3:12.407" v="61"/>
        <pc:sldMkLst>
          <pc:docMk/>
          <pc:sldMk cId="3951223080" sldId="262"/>
        </pc:sldMkLst>
      </pc:sldChg>
      <pc:sldChg chg="add ord">
        <pc:chgData name="Manuela Lezaire" userId="S::m.lezaire@opspoor.nl::7797da35-e01e-4343-ab06-b5e325ef38d0" providerId="AD" clId="Web-{9A525777-B2FB-4243-8DAD-A156BEA9B47F}" dt="2021-11-09T11:07:54.775" v="27"/>
        <pc:sldMkLst>
          <pc:docMk/>
          <pc:sldMk cId="324670680" sldId="263"/>
        </pc:sldMkLst>
      </pc:sldChg>
      <pc:sldChg chg="new del">
        <pc:chgData name="Manuela Lezaire" userId="S::m.lezaire@opspoor.nl::7797da35-e01e-4343-ab06-b5e325ef38d0" providerId="AD" clId="Web-{9A525777-B2FB-4243-8DAD-A156BEA9B47F}" dt="2021-11-09T11:07:48.212" v="26"/>
        <pc:sldMkLst>
          <pc:docMk/>
          <pc:sldMk cId="1240799610" sldId="264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26.509" v="56"/>
        <pc:sldMkLst>
          <pc:docMk/>
          <pc:sldMk cId="3485567334" sldId="264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24.931" v="55"/>
        <pc:sldMkLst>
          <pc:docMk/>
          <pc:sldMk cId="1150351252" sldId="265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21.696" v="54"/>
        <pc:sldMkLst>
          <pc:docMk/>
          <pc:sldMk cId="3827895203" sldId="266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20.399" v="53"/>
        <pc:sldMkLst>
          <pc:docMk/>
          <pc:sldMk cId="3029264640" sldId="267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18.743" v="52"/>
        <pc:sldMkLst>
          <pc:docMk/>
          <pc:sldMk cId="375180959" sldId="268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14.430" v="51"/>
        <pc:sldMkLst>
          <pc:docMk/>
          <pc:sldMk cId="878406919" sldId="269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12.946" v="50"/>
        <pc:sldMkLst>
          <pc:docMk/>
          <pc:sldMk cId="3325027842" sldId="270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11.180" v="49"/>
        <pc:sldMkLst>
          <pc:docMk/>
          <pc:sldMk cId="3068656568" sldId="271"/>
        </pc:sldMkLst>
      </pc:sldChg>
      <pc:sldChg chg="add del ord">
        <pc:chgData name="Manuela Lezaire" userId="S::m.lezaire@opspoor.nl::7797da35-e01e-4343-ab06-b5e325ef38d0" providerId="AD" clId="Web-{9A525777-B2FB-4243-8DAD-A156BEA9B47F}" dt="2021-11-09T11:11:08.914" v="48"/>
        <pc:sldMkLst>
          <pc:docMk/>
          <pc:sldMk cId="3229530500" sldId="272"/>
        </pc:sldMkLst>
      </pc:sldChg>
      <pc:sldChg chg="add ord">
        <pc:chgData name="Manuela Lezaire" userId="S::m.lezaire@opspoor.nl::7797da35-e01e-4343-ab06-b5e325ef38d0" providerId="AD" clId="Web-{9A525777-B2FB-4243-8DAD-A156BEA9B47F}" dt="2021-11-09T11:10:28.349" v="47"/>
        <pc:sldMkLst>
          <pc:docMk/>
          <pc:sldMk cId="1756126208" sldId="273"/>
        </pc:sldMkLst>
      </pc:sldChg>
      <pc:sldChg chg="add ord">
        <pc:chgData name="Manuela Lezaire" userId="S::m.lezaire@opspoor.nl::7797da35-e01e-4343-ab06-b5e325ef38d0" providerId="AD" clId="Web-{9A525777-B2FB-4243-8DAD-A156BEA9B47F}" dt="2021-11-09T11:11:48.729" v="58"/>
        <pc:sldMkLst>
          <pc:docMk/>
          <pc:sldMk cId="3330817886" sldId="274"/>
        </pc:sldMkLst>
      </pc:sldChg>
      <pc:sldChg chg="add ord">
        <pc:chgData name="Manuela Lezaire" userId="S::m.lezaire@opspoor.nl::7797da35-e01e-4343-ab06-b5e325ef38d0" providerId="AD" clId="Web-{9A525777-B2FB-4243-8DAD-A156BEA9B47F}" dt="2021-11-09T11:12:06.496" v="60"/>
        <pc:sldMkLst>
          <pc:docMk/>
          <pc:sldMk cId="500826242" sldId="275"/>
        </pc:sldMkLst>
      </pc:sldChg>
      <pc:sldMasterChg chg="add addSldLayout">
        <pc:chgData name="Manuela Lezaire" userId="S::m.lezaire@opspoor.nl::7797da35-e01e-4343-ab06-b5e325ef38d0" providerId="AD" clId="Web-{9A525777-B2FB-4243-8DAD-A156BEA9B47F}" dt="2021-11-09T11:05:32.359" v="1"/>
        <pc:sldMasterMkLst>
          <pc:docMk/>
          <pc:sldMasterMk cId="0" sldId="2147483648"/>
        </pc:sldMasterMkLst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59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0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1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2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3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4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5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6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7"/>
          </pc:sldLayoutMkLst>
        </pc:sldLayoutChg>
        <pc:sldLayoutChg chg="ad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0" sldId="2147483648"/>
            <pc:sldLayoutMk cId="0" sldId="2147483668"/>
          </pc:sldLayoutMkLst>
        </pc:sldLayoutChg>
      </pc:sldMasterChg>
      <pc:sldMasterChg chg="replId modSldLayout">
        <pc:chgData name="Manuela Lezaire" userId="S::m.lezaire@opspoor.nl::7797da35-e01e-4343-ab06-b5e325ef38d0" providerId="AD" clId="Web-{9A525777-B2FB-4243-8DAD-A156BEA9B47F}" dt="2021-11-09T11:05:32.359" v="1"/>
        <pc:sldMasterMkLst>
          <pc:docMk/>
          <pc:sldMasterMk cId="1710546820" sldId="2147483669"/>
        </pc:sldMasterMkLst>
        <pc:sldLayoutChg chg="replI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1710546820" sldId="2147483669"/>
            <pc:sldLayoutMk cId="4249299040" sldId="2147483670"/>
          </pc:sldLayoutMkLst>
        </pc:sldLayoutChg>
        <pc:sldLayoutChg chg="replI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1710546820" sldId="2147483669"/>
            <pc:sldLayoutMk cId="1843495715" sldId="2147483671"/>
          </pc:sldLayoutMkLst>
        </pc:sldLayoutChg>
        <pc:sldLayoutChg chg="replI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1710546820" sldId="2147483669"/>
            <pc:sldLayoutMk cId="4148315968" sldId="2147483672"/>
          </pc:sldLayoutMkLst>
        </pc:sldLayoutChg>
        <pc:sldLayoutChg chg="replI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1710546820" sldId="2147483669"/>
            <pc:sldLayoutMk cId="1937782621" sldId="2147483673"/>
          </pc:sldLayoutMkLst>
        </pc:sldLayoutChg>
        <pc:sldLayoutChg chg="replI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1710546820" sldId="2147483669"/>
            <pc:sldLayoutMk cId="3349604172" sldId="2147483674"/>
          </pc:sldLayoutMkLst>
        </pc:sldLayoutChg>
        <pc:sldLayoutChg chg="replI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1710546820" sldId="2147483669"/>
            <pc:sldLayoutMk cId="84292403" sldId="2147483675"/>
          </pc:sldLayoutMkLst>
        </pc:sldLayoutChg>
        <pc:sldLayoutChg chg="replId">
          <pc:chgData name="Manuela Lezaire" userId="S::m.lezaire@opspoor.nl::7797da35-e01e-4343-ab06-b5e325ef38d0" providerId="AD" clId="Web-{9A525777-B2FB-4243-8DAD-A156BEA9B47F}" dt="2021-11-09T11:05:32.359" v="1"/>
          <pc:sldLayoutMkLst>
            <pc:docMk/>
            <pc:sldMasterMk cId="1710546820" sldId="2147483669"/>
            <pc:sldLayoutMk cId="3231119585" sldId="2147483676"/>
          </pc:sldLayoutMkLst>
        </pc:sldLayoutChg>
      </pc:sldMasterChg>
    </pc:docChg>
  </pc:docChgLst>
  <pc:docChgLst>
    <pc:chgData name="Manuela Lezaire" userId="S::m.lezaire@opspoor.nl::7797da35-e01e-4343-ab06-b5e325ef38d0" providerId="AD" clId="Web-{C4A7CB55-B91B-61BD-9566-FA53C020C4BE}"/>
    <pc:docChg chg="addSld delSld modSld">
      <pc:chgData name="Manuela Lezaire" userId="S::m.lezaire@opspoor.nl::7797da35-e01e-4343-ab06-b5e325ef38d0" providerId="AD" clId="Web-{C4A7CB55-B91B-61BD-9566-FA53C020C4BE}" dt="2021-11-12T15:00:39.977" v="4"/>
      <pc:docMkLst>
        <pc:docMk/>
      </pc:docMkLst>
      <pc:sldChg chg="new del">
        <pc:chgData name="Manuela Lezaire" userId="S::m.lezaire@opspoor.nl::7797da35-e01e-4343-ab06-b5e325ef38d0" providerId="AD" clId="Web-{C4A7CB55-B91B-61BD-9566-FA53C020C4BE}" dt="2021-11-12T15:00:28.367" v="1"/>
        <pc:sldMkLst>
          <pc:docMk/>
          <pc:sldMk cId="2434037096" sldId="278"/>
        </pc:sldMkLst>
      </pc:sldChg>
      <pc:sldChg chg="addSp delSp modSp new mod setBg">
        <pc:chgData name="Manuela Lezaire" userId="S::m.lezaire@opspoor.nl::7797da35-e01e-4343-ab06-b5e325ef38d0" providerId="AD" clId="Web-{C4A7CB55-B91B-61BD-9566-FA53C020C4BE}" dt="2021-11-12T15:00:39.977" v="4"/>
        <pc:sldMkLst>
          <pc:docMk/>
          <pc:sldMk cId="2766309118" sldId="278"/>
        </pc:sldMkLst>
        <pc:spChg chg="del">
          <ac:chgData name="Manuela Lezaire" userId="S::m.lezaire@opspoor.nl::7797da35-e01e-4343-ab06-b5e325ef38d0" providerId="AD" clId="Web-{C4A7CB55-B91B-61BD-9566-FA53C020C4BE}" dt="2021-11-12T15:00:39.977" v="4"/>
          <ac:spMkLst>
            <pc:docMk/>
            <pc:sldMk cId="2766309118" sldId="278"/>
            <ac:spMk id="2" creationId="{59A6636D-8745-4E8F-B96B-C6C48E6CF95B}"/>
          </ac:spMkLst>
        </pc:spChg>
        <pc:spChg chg="del">
          <ac:chgData name="Manuela Lezaire" userId="S::m.lezaire@opspoor.nl::7797da35-e01e-4343-ab06-b5e325ef38d0" providerId="AD" clId="Web-{C4A7CB55-B91B-61BD-9566-FA53C020C4BE}" dt="2021-11-12T15:00:37.305" v="3"/>
          <ac:spMkLst>
            <pc:docMk/>
            <pc:sldMk cId="2766309118" sldId="278"/>
            <ac:spMk id="3" creationId="{F660C508-19BD-4D57-BC22-019BDB2436C3}"/>
          </ac:spMkLst>
        </pc:spChg>
        <pc:spChg chg="add">
          <ac:chgData name="Manuela Lezaire" userId="S::m.lezaire@opspoor.nl::7797da35-e01e-4343-ab06-b5e325ef38d0" providerId="AD" clId="Web-{C4A7CB55-B91B-61BD-9566-FA53C020C4BE}" dt="2021-11-12T15:00:39.977" v="4"/>
          <ac:spMkLst>
            <pc:docMk/>
            <pc:sldMk cId="2766309118" sldId="278"/>
            <ac:spMk id="21" creationId="{6C2031B9-9CCA-4136-8A40-6AA65CF7508E}"/>
          </ac:spMkLst>
        </pc:spChg>
        <pc:spChg chg="add">
          <ac:chgData name="Manuela Lezaire" userId="S::m.lezaire@opspoor.nl::7797da35-e01e-4343-ab06-b5e325ef38d0" providerId="AD" clId="Web-{C4A7CB55-B91B-61BD-9566-FA53C020C4BE}" dt="2021-11-12T15:00:39.977" v="4"/>
          <ac:spMkLst>
            <pc:docMk/>
            <pc:sldMk cId="2766309118" sldId="278"/>
            <ac:spMk id="23" creationId="{57B7CA69-ACEC-459C-91DB-7338747100C0}"/>
          </ac:spMkLst>
        </pc:spChg>
        <pc:grpChg chg="add">
          <ac:chgData name="Manuela Lezaire" userId="S::m.lezaire@opspoor.nl::7797da35-e01e-4343-ab06-b5e325ef38d0" providerId="AD" clId="Web-{C4A7CB55-B91B-61BD-9566-FA53C020C4BE}" dt="2021-11-12T15:00:39.977" v="4"/>
          <ac:grpSpMkLst>
            <pc:docMk/>
            <pc:sldMk cId="2766309118" sldId="278"/>
            <ac:grpSpMk id="9" creationId="{6CE6E43D-FC44-4F15-89C6-7C08E9BDC3FF}"/>
          </ac:grpSpMkLst>
        </pc:grpChg>
        <pc:picChg chg="add mod ord">
          <ac:chgData name="Manuela Lezaire" userId="S::m.lezaire@opspoor.nl::7797da35-e01e-4343-ab06-b5e325ef38d0" providerId="AD" clId="Web-{C4A7CB55-B91B-61BD-9566-FA53C020C4BE}" dt="2021-11-12T15:00:39.977" v="4"/>
          <ac:picMkLst>
            <pc:docMk/>
            <pc:sldMk cId="2766309118" sldId="278"/>
            <ac:picMk id="4" creationId="{75D2378E-B6F0-4FE6-9AAC-6A9EDE36F03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12.11.2021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50" r:id="rId2"/>
    <p:sldLayoutId id="2147483671" r:id="rId3"/>
    <p:sldLayoutId id="2147483652" r:id="rId4"/>
    <p:sldLayoutId id="2147483672" r:id="rId5"/>
    <p:sldLayoutId id="2147483673" r:id="rId6"/>
    <p:sldLayoutId id="2147483674" r:id="rId7"/>
    <p:sldLayoutId id="2147483656" r:id="rId8"/>
    <p:sldLayoutId id="2147483675" r:id="rId9"/>
    <p:sldLayoutId id="2147483658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D38ACE-5ED3-4EB6-91FD-A0C6245A14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4337" y="1265314"/>
            <a:ext cx="5793190" cy="3249131"/>
          </a:xfrm>
        </p:spPr>
        <p:txBody>
          <a:bodyPr>
            <a:normAutofit/>
          </a:bodyPr>
          <a:lstStyle/>
          <a:p>
            <a:pPr algn="l"/>
            <a:r>
              <a:rPr lang="nl-NL"/>
              <a:t>Algemene informatie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9D8D68F-EC5A-42D0-981A-DF240417A1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60736" y="6333916"/>
            <a:ext cx="1594415" cy="346803"/>
          </a:xfrm>
        </p:spPr>
        <p:txBody>
          <a:bodyPr>
            <a:normAutofit lnSpcReduction="10000"/>
          </a:bodyPr>
          <a:lstStyle/>
          <a:p>
            <a:pPr algn="l"/>
            <a:r>
              <a:rPr lang="nl-NL"/>
              <a:t>16-03-2021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DC99427B-A97E-40A3-B1FD-4557346C6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E9CA7907-7D25-47ED-9638-A0D0FB047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04" y="2368768"/>
            <a:ext cx="3765692" cy="2128434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3BC19D5C-20CB-4581-8595-216D52A1EFFA}"/>
              </a:ext>
            </a:extLst>
          </p:cNvPr>
          <p:cNvSpPr txBox="1"/>
          <p:nvPr/>
        </p:nvSpPr>
        <p:spPr>
          <a:xfrm>
            <a:off x="4974337" y="4646644"/>
            <a:ext cx="5419623" cy="2154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nl-NL" sz="800" b="1">
              <a:solidFill>
                <a:srgbClr val="CC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68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Afbeelding 4">
            <a:extLst>
              <a:ext uri="{FF2B5EF4-FFF2-40B4-BE49-F238E27FC236}">
                <a16:creationId xmlns:a16="http://schemas.microsoft.com/office/drawing/2014/main" id="{29481DAE-FB78-4EFF-B2C6-F6D0339064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12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4D026A2-7476-44B0-9648-BB98882F7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8F8FC21-0A44-4045-95A1-B7935DBC60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209B962-CD29-4D46-A7B0-10F6C7CF1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CC8D40CF-4D47-411D-A8B7-0E4B29E983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9B48A2AD-5257-4384-A7F5-A1EE4E6883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4C26DE3-844C-47DA-831E-E7D7BF617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922D975E-0684-4AA6-9FB7-929B250D53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38ED5A9A-F0C7-4547-BC1E-22FC89BD2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2D743765-A245-4349-A5CE-4AB5F078F9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0AF7217B-D042-44D2-9FC7-71FAB6651A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1CC9171B-8BEB-48B1-B9BE-E9584522D0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8301227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>
            <a:extLst>
              <a:ext uri="{FF2B5EF4-FFF2-40B4-BE49-F238E27FC236}">
                <a16:creationId xmlns:a16="http://schemas.microsoft.com/office/drawing/2014/main" id="{FFCA3F1C-9559-43C7-959B-14502A335D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6310" y="1457435"/>
            <a:ext cx="7003562" cy="393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78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2031B9-9CCA-4136-8A40-6AA65CF750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7B7CA69-ACEC-459C-91DB-7338747100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23D3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4" descr="Afbeelding met tekst, binnen, verschillend, diverse&#10;&#10;Automatisch gegenereerde beschrijving">
            <a:extLst>
              <a:ext uri="{FF2B5EF4-FFF2-40B4-BE49-F238E27FC236}">
                <a16:creationId xmlns:a16="http://schemas.microsoft.com/office/drawing/2014/main" id="{75D2378E-B6F0-4FE6-9AAC-6A9EDE36F0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221" r="1" b="959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30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4D026A2-7476-44B0-9648-BB98882F7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8F8FC21-0A44-4045-95A1-B7935DBC60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209B962-CD29-4D46-A7B0-10F6C7CF1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CC8D40CF-4D47-411D-A8B7-0E4B29E983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9B48A2AD-5257-4384-A7F5-A1EE4E6883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4C26DE3-844C-47DA-831E-E7D7BF617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922D975E-0684-4AA6-9FB7-929B250D53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38ED5A9A-F0C7-4547-BC1E-22FC89BD26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2D743765-A245-4349-A5CE-4AB5F078F9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0AF7217B-D042-44D2-9FC7-71FAB6651A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1CC9171B-8BEB-48B1-B9BE-E9584522D0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3BA120C6-53C4-42E0-9F8E-B836897B8D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1492" y="430572"/>
            <a:ext cx="8679849" cy="5868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34D2E843-24F0-42DD-BF74-F98E5B3C37F3}"/>
              </a:ext>
            </a:extLst>
          </p:cNvPr>
          <p:cNvSpPr txBox="1"/>
          <p:nvPr/>
        </p:nvSpPr>
        <p:spPr>
          <a:xfrm>
            <a:off x="4724400" y="3200400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/>
              <a:t>Klikken om tekst toe te voegen</a:t>
            </a:r>
          </a:p>
        </p:txBody>
      </p:sp>
    </p:spTree>
    <p:extLst>
      <p:ext uri="{BB962C8B-B14F-4D97-AF65-F5344CB8AC3E}">
        <p14:creationId xmlns:p14="http://schemas.microsoft.com/office/powerpoint/2010/main" val="324670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F6066C-9DAD-4D38-BEFE-9757BA8C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Wat is werken in een unit?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FC2717-BEEB-4F45-A49A-A85331ADB1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585519"/>
            <a:ext cx="10203187" cy="475813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nl-NL" sz="2800">
                <a:solidFill>
                  <a:srgbClr val="0070C0"/>
                </a:solidFill>
              </a:rPr>
              <a:t>Bewust met elkaar samenwerken aan de doelen die we met kinderen moeten behalen. </a:t>
            </a:r>
          </a:p>
          <a:p>
            <a:r>
              <a:rPr lang="nl-NL" sz="2800">
                <a:solidFill>
                  <a:srgbClr val="0070C0"/>
                </a:solidFill>
              </a:rPr>
              <a:t>Gebruik maken van elkaars kwaliteiten en talenten met als doel het verbeteren van de onderwijskwaliteit. </a:t>
            </a:r>
          </a:p>
          <a:p>
            <a:pPr marL="0" indent="0">
              <a:buNone/>
            </a:pPr>
            <a:endParaRPr lang="nl-NL" sz="5800" i="1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nl-NL" sz="3900" i="1">
                <a:solidFill>
                  <a:srgbClr val="00B0F0"/>
                </a:solidFill>
              </a:rPr>
              <a:t>Hoe doen we dat?</a:t>
            </a:r>
          </a:p>
          <a:p>
            <a:r>
              <a:rPr lang="nl-NL" sz="2800">
                <a:solidFill>
                  <a:srgbClr val="0070C0"/>
                </a:solidFill>
              </a:rPr>
              <a:t>We stemmen invulling en uitvoering van het onderwijsprogramma met elkaar af. </a:t>
            </a:r>
          </a:p>
          <a:p>
            <a:r>
              <a:rPr lang="nl-NL" sz="2800">
                <a:solidFill>
                  <a:srgbClr val="0070C0"/>
                </a:solidFill>
              </a:rPr>
              <a:t>We verdelen van praktische en onderwijsinhoudelijke taken. </a:t>
            </a:r>
          </a:p>
          <a:p>
            <a:r>
              <a:rPr lang="nl-NL" sz="2800">
                <a:solidFill>
                  <a:srgbClr val="0070C0"/>
                </a:solidFill>
              </a:rPr>
              <a:t>We overleggen, evalueren en stellen plannen bij op niveau van unit – groep – kind</a:t>
            </a:r>
          </a:p>
          <a:p>
            <a:endParaRPr lang="nl-NL" sz="2800" i="1">
              <a:solidFill>
                <a:srgbClr val="0070C0"/>
              </a:solidFill>
            </a:endParaRPr>
          </a:p>
          <a:p>
            <a:endParaRPr lang="nl-NL" sz="2800" i="1">
              <a:solidFill>
                <a:srgbClr val="0070C0"/>
              </a:solidFill>
            </a:endParaRPr>
          </a:p>
          <a:p>
            <a:endParaRPr lang="nl-NL" sz="2800" i="1">
              <a:solidFill>
                <a:srgbClr val="0070C0"/>
              </a:solidFill>
            </a:endParaRPr>
          </a:p>
          <a:p>
            <a:pPr marL="457200" lvl="1" indent="0">
              <a:lnSpc>
                <a:spcPct val="150000"/>
              </a:lnSpc>
              <a:buNone/>
            </a:pPr>
            <a:endParaRPr lang="nl-NL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9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8C7A0D-3EC1-4D40-AE5F-6D0A7E579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Doelen samenwerken in units kinderen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33145-0F33-4A7E-91C0-9D4C8DE2E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0175"/>
            <a:ext cx="8847666" cy="4641187"/>
          </a:xfrm>
        </p:spPr>
        <p:txBody>
          <a:bodyPr>
            <a:normAutofit fontScale="85000" lnSpcReduction="10000"/>
          </a:bodyPr>
          <a:lstStyle/>
          <a:p>
            <a:pPr marL="457200" lvl="1" indent="0">
              <a:lnSpc>
                <a:spcPct val="150000"/>
              </a:lnSpc>
              <a:buNone/>
            </a:pPr>
            <a:r>
              <a:rPr lang="nl-NL" sz="3200">
                <a:solidFill>
                  <a:srgbClr val="0070C0"/>
                </a:solidFill>
                <a:ea typeface="+mn-lt"/>
                <a:cs typeface="+mn-lt"/>
              </a:rPr>
              <a:t>Verbeteren van de onderwijskwaliteit: </a:t>
            </a:r>
            <a:endParaRPr lang="nl-NL">
              <a:solidFill>
                <a:srgbClr val="0070C0"/>
              </a:solidFill>
              <a:ea typeface="+mn-lt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nl-NL" sz="2600">
                <a:solidFill>
                  <a:srgbClr val="0070C0"/>
                </a:solidFill>
                <a:ea typeface="+mn-lt"/>
                <a:cs typeface="+mn-lt"/>
              </a:rPr>
              <a:t>betere afstemming op onderwijsbehoeften</a:t>
            </a:r>
          </a:p>
          <a:p>
            <a:pPr lvl="1">
              <a:lnSpc>
                <a:spcPct val="150000"/>
              </a:lnSpc>
            </a:pPr>
            <a:r>
              <a:rPr lang="nl-NL" sz="2600">
                <a:solidFill>
                  <a:srgbClr val="0070C0"/>
                </a:solidFill>
                <a:ea typeface="+mn-lt"/>
                <a:cs typeface="+mn-lt"/>
              </a:rPr>
              <a:t>Meer mogelijkheden m.b.t. instructieniveaus door samenwerking leerkrachten</a:t>
            </a:r>
          </a:p>
          <a:p>
            <a:pPr lvl="1">
              <a:lnSpc>
                <a:spcPct val="150000"/>
              </a:lnSpc>
            </a:pPr>
            <a:r>
              <a:rPr lang="nl-NL" sz="2600">
                <a:solidFill>
                  <a:srgbClr val="0070C0"/>
                </a:solidFill>
                <a:ea typeface="+mn-lt"/>
                <a:cs typeface="+mn-lt"/>
              </a:rPr>
              <a:t>Twee, drie, vier medewerkers zien meer dan één </a:t>
            </a:r>
          </a:p>
          <a:p>
            <a:pPr lvl="1">
              <a:lnSpc>
                <a:spcPct val="150000"/>
              </a:lnSpc>
            </a:pPr>
            <a:r>
              <a:rPr lang="nl-NL" sz="2600">
                <a:solidFill>
                  <a:srgbClr val="0070C0"/>
                </a:solidFill>
              </a:rPr>
              <a:t>Meer ruimte creëren voor het ontdekken van talenten</a:t>
            </a:r>
          </a:p>
          <a:p>
            <a:pPr lvl="1">
              <a:lnSpc>
                <a:spcPct val="150000"/>
              </a:lnSpc>
            </a:pPr>
            <a:r>
              <a:rPr lang="nl-NL" sz="2600">
                <a:solidFill>
                  <a:srgbClr val="0070C0"/>
                </a:solidFill>
              </a:rPr>
              <a:t>Kinderen werken samen en maken gebruik van elkaars kennis en expertise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4453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51E14A-C701-4926-A641-93C2063D4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257241" cy="1320800"/>
          </a:xfrm>
        </p:spPr>
        <p:txBody>
          <a:bodyPr/>
          <a:lstStyle/>
          <a:p>
            <a:r>
              <a:rPr lang="nl-NL"/>
              <a:t>Doelen samenwerken in units medewerkers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8D5E6F-3109-4E4F-B87E-21EACE4DE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3975"/>
            <a:ext cx="8981016" cy="4717387"/>
          </a:xfrm>
        </p:spPr>
        <p:txBody>
          <a:bodyPr/>
          <a:lstStyle/>
          <a:p>
            <a:pPr marL="457200" lvl="1" indent="0">
              <a:lnSpc>
                <a:spcPct val="150000"/>
              </a:lnSpc>
              <a:buNone/>
            </a:pPr>
            <a:r>
              <a:rPr lang="nl-NL" sz="2400">
                <a:solidFill>
                  <a:srgbClr val="0070C0"/>
                </a:solidFill>
              </a:rPr>
              <a:t>Verhogen werkplezier en verlagen werkdruk:</a:t>
            </a:r>
          </a:p>
          <a:p>
            <a:pPr lvl="1">
              <a:lnSpc>
                <a:spcPct val="150000"/>
              </a:lnSpc>
            </a:pPr>
            <a:r>
              <a:rPr lang="nl-NL" sz="2400">
                <a:solidFill>
                  <a:srgbClr val="0070C0"/>
                </a:solidFill>
              </a:rPr>
              <a:t>Medewerkers maken gebruik van elkaars talenten</a:t>
            </a:r>
          </a:p>
          <a:p>
            <a:pPr lvl="1">
              <a:lnSpc>
                <a:spcPct val="150000"/>
              </a:lnSpc>
            </a:pPr>
            <a:r>
              <a:rPr lang="nl-NL" sz="2400">
                <a:solidFill>
                  <a:srgbClr val="0070C0"/>
                </a:solidFill>
              </a:rPr>
              <a:t>Medewerkers worden ingezet op hun talenten</a:t>
            </a:r>
          </a:p>
          <a:p>
            <a:pPr lvl="1">
              <a:lnSpc>
                <a:spcPct val="150000"/>
              </a:lnSpc>
            </a:pPr>
            <a:r>
              <a:rPr lang="nl-NL" sz="2400">
                <a:solidFill>
                  <a:srgbClr val="0070C0"/>
                </a:solidFill>
              </a:rPr>
              <a:t>Medewerkers verdelen praktische, uitvoerende, voorbereidende werkzaamheden wat de werkdruk verlaagt. 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386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4A10D-BD68-49A1-9E25-B4E9799B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257241" cy="1320800"/>
          </a:xfrm>
        </p:spPr>
        <p:txBody>
          <a:bodyPr/>
          <a:lstStyle/>
          <a:p>
            <a:r>
              <a:rPr lang="nl-NL"/>
              <a:t>Zo zien onze groepslokalen en werkplekken eruit: </a:t>
            </a:r>
          </a:p>
        </p:txBody>
      </p:sp>
      <p:pic>
        <p:nvPicPr>
          <p:cNvPr id="7" name="Afbeelding 6" descr="Afbeelding met tekst, persoon, binnen, vloer&#10;&#10;Automatisch gegenereerde beschrijving">
            <a:extLst>
              <a:ext uri="{FF2B5EF4-FFF2-40B4-BE49-F238E27FC236}">
                <a16:creationId xmlns:a16="http://schemas.microsoft.com/office/drawing/2014/main" id="{B615CE64-1ECA-4996-B950-A7E882E33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6552" y="250292"/>
            <a:ext cx="2486131" cy="3314841"/>
          </a:xfrm>
          <a:prstGeom prst="rect">
            <a:avLst/>
          </a:prstGeom>
        </p:spPr>
      </p:pic>
      <p:pic>
        <p:nvPicPr>
          <p:cNvPr id="9" name="Afbeelding 8" descr="Afbeelding met persoon, binnen, groep, kamer&#10;&#10;Automatisch gegenereerde beschrijving">
            <a:extLst>
              <a:ext uri="{FF2B5EF4-FFF2-40B4-BE49-F238E27FC236}">
                <a16:creationId xmlns:a16="http://schemas.microsoft.com/office/drawing/2014/main" id="{34A0B06A-9DA5-4D1C-ADD6-783A28DEE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32" y="1930400"/>
            <a:ext cx="4472683" cy="3354512"/>
          </a:xfrm>
          <a:prstGeom prst="rect">
            <a:avLst/>
          </a:prstGeom>
        </p:spPr>
      </p:pic>
      <p:pic>
        <p:nvPicPr>
          <p:cNvPr id="13" name="Tijdelijke aanduiding voor inhoud 12" descr="Afbeelding met tekst&#10;&#10;Automatisch gegenereerde beschrijving">
            <a:extLst>
              <a:ext uri="{FF2B5EF4-FFF2-40B4-BE49-F238E27FC236}">
                <a16:creationId xmlns:a16="http://schemas.microsoft.com/office/drawing/2014/main" id="{EEE388D5-CF5A-459A-B929-B4007E0BF5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715892" y="3113070"/>
            <a:ext cx="2293523" cy="3058031"/>
          </a:xfrm>
        </p:spPr>
      </p:pic>
      <p:pic>
        <p:nvPicPr>
          <p:cNvPr id="15" name="Afbeelding 14" descr="Afbeelding met tekst, binnen, plafond, vloer&#10;&#10;Automatisch gegenereerde beschrijving">
            <a:extLst>
              <a:ext uri="{FF2B5EF4-FFF2-40B4-BE49-F238E27FC236}">
                <a16:creationId xmlns:a16="http://schemas.microsoft.com/office/drawing/2014/main" id="{211DE4DE-3A56-4EAE-8043-CEC6BB8D0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2885" y="1167143"/>
            <a:ext cx="4393258" cy="3294944"/>
          </a:xfrm>
          <a:prstGeom prst="rect">
            <a:avLst/>
          </a:prstGeom>
        </p:spPr>
      </p:pic>
      <p:pic>
        <p:nvPicPr>
          <p:cNvPr id="23" name="Afbeelding 22" descr="Afbeelding met tekst, persoon, binnen, vloer&#10;&#10;Automatisch gegenereerde beschrijving">
            <a:extLst>
              <a:ext uri="{FF2B5EF4-FFF2-40B4-BE49-F238E27FC236}">
                <a16:creationId xmlns:a16="http://schemas.microsoft.com/office/drawing/2014/main" id="{475ACFC7-FA03-4BAF-918A-602742CF50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1111" y="4609651"/>
            <a:ext cx="2997798" cy="224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2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4A10D-BD68-49A1-9E25-B4E9799B0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257241" cy="1320800"/>
          </a:xfrm>
        </p:spPr>
        <p:txBody>
          <a:bodyPr/>
          <a:lstStyle/>
          <a:p>
            <a:r>
              <a:rPr lang="nl-NL"/>
              <a:t>Zo zien onze groepslokalen en werkplekken eruit: </a:t>
            </a:r>
          </a:p>
        </p:txBody>
      </p:sp>
      <p:pic>
        <p:nvPicPr>
          <p:cNvPr id="4" name="Afbeelding 4" descr="Afbeelding met binnen, muur, vloer&#10;&#10;Automatisch gegenereerde beschrijving">
            <a:extLst>
              <a:ext uri="{FF2B5EF4-FFF2-40B4-BE49-F238E27FC236}">
                <a16:creationId xmlns:a16="http://schemas.microsoft.com/office/drawing/2014/main" id="{BC79F50E-194F-4F70-AD50-CB3A41C66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53" y="3082088"/>
            <a:ext cx="3090778" cy="2324768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EDEFE40-1398-4B52-ABA0-E839F59CCAD1}"/>
              </a:ext>
            </a:extLst>
          </p:cNvPr>
          <p:cNvSpPr txBox="1"/>
          <p:nvPr/>
        </p:nvSpPr>
        <p:spPr>
          <a:xfrm>
            <a:off x="4724400" y="3200400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/>
              <a:t>Klikken om tekst toe te voegen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6A2E72F-BC0D-4D36-ABBE-91FC00366C60}"/>
              </a:ext>
            </a:extLst>
          </p:cNvPr>
          <p:cNvSpPr txBox="1"/>
          <p:nvPr/>
        </p:nvSpPr>
        <p:spPr>
          <a:xfrm>
            <a:off x="4867275" y="3343275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nl-NL"/>
              <a:t>Klikken om tekst toe te voegen</a:t>
            </a:r>
          </a:p>
        </p:txBody>
      </p:sp>
      <p:pic>
        <p:nvPicPr>
          <p:cNvPr id="9" name="Afbeelding 9" descr="Afbeelding met tekst, vloer, binnen, bureau&#10;&#10;Automatisch gegenereerde beschrijving">
            <a:extLst>
              <a:ext uri="{FF2B5EF4-FFF2-40B4-BE49-F238E27FC236}">
                <a16:creationId xmlns:a16="http://schemas.microsoft.com/office/drawing/2014/main" id="{A02F2CD0-4493-4BD4-96E9-E228AEE46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294" y="2988511"/>
            <a:ext cx="3331410" cy="2498557"/>
          </a:xfrm>
          <a:prstGeom prst="rect">
            <a:avLst/>
          </a:prstGeom>
        </p:spPr>
      </p:pic>
      <p:pic>
        <p:nvPicPr>
          <p:cNvPr id="10" name="Afbeelding 10" descr="Afbeelding met vloer, tafel, stoel, binnen&#10;&#10;Automatisch gegenereerde beschrijving">
            <a:extLst>
              <a:ext uri="{FF2B5EF4-FFF2-40B4-BE49-F238E27FC236}">
                <a16:creationId xmlns:a16="http://schemas.microsoft.com/office/drawing/2014/main" id="{37641CAD-145F-45AA-B720-C1BC30AB3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4294" y="2988510"/>
            <a:ext cx="3224463" cy="241834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FD2886BE-D66C-4507-982F-FC66DCC62C2F}"/>
              </a:ext>
            </a:extLst>
          </p:cNvPr>
          <p:cNvSpPr txBox="1"/>
          <p:nvPr/>
        </p:nvSpPr>
        <p:spPr>
          <a:xfrm>
            <a:off x="920249" y="192287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/>
              <a:t>Werken op de gang</a:t>
            </a:r>
          </a:p>
        </p:txBody>
      </p:sp>
    </p:spTree>
    <p:extLst>
      <p:ext uri="{BB962C8B-B14F-4D97-AF65-F5344CB8AC3E}">
        <p14:creationId xmlns:p14="http://schemas.microsoft.com/office/powerpoint/2010/main" val="3330817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E66DC-58BF-4734-8652-DD63932F2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/>
          </a:bodyPr>
          <a:lstStyle/>
          <a:p>
            <a:r>
              <a:rPr lang="nl-NL"/>
              <a:t>Hier zijn we trots op: </a:t>
            </a:r>
          </a:p>
        </p:txBody>
      </p:sp>
      <p:pic>
        <p:nvPicPr>
          <p:cNvPr id="4" name="Afbeelding 4" descr="Afbeelding met tekst, binnen, computer, persoon&#10;&#10;Automatisch gegenereerde beschrijving">
            <a:extLst>
              <a:ext uri="{FF2B5EF4-FFF2-40B4-BE49-F238E27FC236}">
                <a16:creationId xmlns:a16="http://schemas.microsoft.com/office/drawing/2014/main" id="{7A9CCEC4-BBB3-425E-A5DF-C13D6FB3A9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32" r="11748" b="-6"/>
          <a:stretch/>
        </p:blipFill>
        <p:spPr>
          <a:xfrm>
            <a:off x="671646" y="2158073"/>
            <a:ext cx="2601968" cy="1826881"/>
          </a:xfrm>
          <a:prstGeom prst="rect">
            <a:avLst/>
          </a:prstGeom>
        </p:spPr>
      </p:pic>
      <p:pic>
        <p:nvPicPr>
          <p:cNvPr id="6" name="Afbeelding 6" descr="Afbeelding met tekst&#10;&#10;Automatisch gegenereerde beschrijving">
            <a:extLst>
              <a:ext uri="{FF2B5EF4-FFF2-40B4-BE49-F238E27FC236}">
                <a16:creationId xmlns:a16="http://schemas.microsoft.com/office/drawing/2014/main" id="{2FE00C54-59F0-4DF5-BC02-C6A241A68D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53" r="-2" b="-2"/>
          <a:stretch/>
        </p:blipFill>
        <p:spPr>
          <a:xfrm>
            <a:off x="3479643" y="2159331"/>
            <a:ext cx="2616049" cy="1825623"/>
          </a:xfrm>
          <a:prstGeom prst="rect">
            <a:avLst/>
          </a:prstGeom>
        </p:spPr>
      </p:pic>
      <p:sp>
        <p:nvSpPr>
          <p:cNvPr id="19" name="Isosceles Triangle 8">
            <a:extLst>
              <a:ext uri="{FF2B5EF4-FFF2-40B4-BE49-F238E27FC236}">
                <a16:creationId xmlns:a16="http://schemas.microsoft.com/office/drawing/2014/main" id="{06A51FAE-5E00-4216-9881-05169938DE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Afbeelding 7" descr="Afbeelding met tekst&#10;&#10;Automatisch gegenereerde beschrijving">
            <a:extLst>
              <a:ext uri="{FF2B5EF4-FFF2-40B4-BE49-F238E27FC236}">
                <a16:creationId xmlns:a16="http://schemas.microsoft.com/office/drawing/2014/main" id="{C02D249F-896C-4488-87E0-CAA05F42CB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682" b="28199"/>
          <a:stretch/>
        </p:blipFill>
        <p:spPr>
          <a:xfrm>
            <a:off x="671645" y="4213553"/>
            <a:ext cx="2579397" cy="1826881"/>
          </a:xfrm>
          <a:prstGeom prst="rect">
            <a:avLst/>
          </a:prstGeom>
        </p:spPr>
      </p:pic>
      <p:pic>
        <p:nvPicPr>
          <p:cNvPr id="3" name="Afbeelding 4" descr="Afbeelding met binnen, plafond, muur, vloer&#10;&#10;Automatisch gegenereerde beschrijving">
            <a:extLst>
              <a:ext uri="{FF2B5EF4-FFF2-40B4-BE49-F238E27FC236}">
                <a16:creationId xmlns:a16="http://schemas.microsoft.com/office/drawing/2014/main" id="{E278EA83-CDCD-4C7D-A5B7-2BD8BD4E33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953" r="-2" b="-2"/>
          <a:stretch/>
        </p:blipFill>
        <p:spPr>
          <a:xfrm>
            <a:off x="3478362" y="4215275"/>
            <a:ext cx="2616049" cy="1825623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9F2F1A6-241E-4DFA-B656-B417BF4DF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5880" y="2160589"/>
            <a:ext cx="2948121" cy="388077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Zelfstandig werken d.m.v. concrete materialen en uitgestelde aandacht.</a:t>
            </a:r>
          </a:p>
          <a:p>
            <a:endParaRPr lang="nl-NL"/>
          </a:p>
          <a:p>
            <a:r>
              <a:rPr lang="nl-NL"/>
              <a:t>Positief gedrag stimuleren en belonen d.m.v. </a:t>
            </a:r>
            <a:r>
              <a:rPr lang="nl-NL" err="1"/>
              <a:t>ClassDojo</a:t>
            </a:r>
            <a:r>
              <a:rPr lang="nl-NL"/>
              <a:t>.</a:t>
            </a:r>
          </a:p>
          <a:p>
            <a:r>
              <a:rPr lang="nl-NL"/>
              <a:t>Werken aan een fijne groepssfeer d.m.v. de Vreedzame School lessen. </a:t>
            </a:r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0826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CE6E43D-FC44-4F15-89C6-7C08E9BDC3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21115E6-3640-4179-A252-686A27B75B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68D2ABE-CDFA-4BEB-AF45-E43862265B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A108FB8B-558B-4F9E-970F-72D2EE57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481E92F1-5BD2-4422-B875-90578CEAA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D9630F3-9488-4F58-9098-F6B8552BD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A82B105D-E7A6-4F3A-AFDA-B9133F6BD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92262AB-546B-41A7-99DE-EC034F072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D878A1F7-F404-41A0-BD7C-9739499BD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0076BF32-29FF-4C3A-B1AF-91A28EFDA0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A4C29F3-B3A2-40B9-8670-ADA39B0C4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Afbeelding 4">
            <a:extLst>
              <a:ext uri="{FF2B5EF4-FFF2-40B4-BE49-F238E27FC236}">
                <a16:creationId xmlns:a16="http://schemas.microsoft.com/office/drawing/2014/main" id="{90E7AF14-7AD5-45FF-9043-E372D80A9B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5645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12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Kantoorthema</vt:lpstr>
      <vt:lpstr>Facet</vt:lpstr>
      <vt:lpstr>Algemene informatie </vt:lpstr>
      <vt:lpstr>PowerPoint Presentation</vt:lpstr>
      <vt:lpstr>Wat is werken in een unit? </vt:lpstr>
      <vt:lpstr>Doelen samenwerken in units kinderen</vt:lpstr>
      <vt:lpstr>Doelen samenwerken in units medewerkers </vt:lpstr>
      <vt:lpstr>Zo zien onze groepslokalen en werkplekken eruit: </vt:lpstr>
      <vt:lpstr>Zo zien onze groepslokalen en werkplekken eruit: </vt:lpstr>
      <vt:lpstr>Hier zijn we trots op: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revision>1</cp:revision>
  <dcterms:created xsi:type="dcterms:W3CDTF">2021-11-09T11:04:21Z</dcterms:created>
  <dcterms:modified xsi:type="dcterms:W3CDTF">2021-11-12T15:00:51Z</dcterms:modified>
</cp:coreProperties>
</file>